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63" r:id="rId5"/>
    <p:sldId id="259" r:id="rId6"/>
    <p:sldId id="260" r:id="rId7"/>
    <p:sldId id="261" r:id="rId8"/>
    <p:sldId id="266" r:id="rId9"/>
    <p:sldId id="262" r:id="rId10"/>
    <p:sldId id="265" r:id="rId11"/>
    <p:sldId id="26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3F0C9BA-8265-473A-9A83-CC0C400D7277}" type="datetimeFigureOut">
              <a:rPr lang="en-US" smtClean="0"/>
              <a:t>4/12/2021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4CF1D7-D5EE-48D8-85C3-7EC45FC71BD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F0C9BA-8265-473A-9A83-CC0C400D7277}" type="datetimeFigureOut">
              <a:rPr lang="en-US" smtClean="0"/>
              <a:t>4/12/2021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4CF1D7-D5EE-48D8-85C3-7EC45FC71BD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F0C9BA-8265-473A-9A83-CC0C400D7277}" type="datetimeFigureOut">
              <a:rPr lang="en-US" smtClean="0"/>
              <a:t>4/12/2021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4CF1D7-D5EE-48D8-85C3-7EC45FC71BD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F0C9BA-8265-473A-9A83-CC0C400D7277}" type="datetimeFigureOut">
              <a:rPr lang="en-US" smtClean="0"/>
              <a:t>4/12/2021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4CF1D7-D5EE-48D8-85C3-7EC45FC71BD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F0C9BA-8265-473A-9A83-CC0C400D7277}" type="datetimeFigureOut">
              <a:rPr lang="en-US" smtClean="0"/>
              <a:t>4/12/2021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4CF1D7-D5EE-48D8-85C3-7EC45FC71BD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3F0C9BA-8265-473A-9A83-CC0C400D7277}" type="datetimeFigureOut">
              <a:rPr lang="en-US" smtClean="0"/>
              <a:t>4/12/2021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4CF1D7-D5EE-48D8-85C3-7EC45FC71BD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F0C9BA-8265-473A-9A83-CC0C400D7277}" type="datetimeFigureOut">
              <a:rPr lang="en-US" smtClean="0"/>
              <a:t>4/12/2021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4CF1D7-D5EE-48D8-85C3-7EC45FC71BD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F0C9BA-8265-473A-9A83-CC0C400D7277}" type="datetimeFigureOut">
              <a:rPr lang="en-US" smtClean="0"/>
              <a:t>4/12/2021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4CF1D7-D5EE-48D8-85C3-7EC45FC71BD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F0C9BA-8265-473A-9A83-CC0C400D7277}" type="datetimeFigureOut">
              <a:rPr lang="en-US" smtClean="0"/>
              <a:t>4/12/2021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4CF1D7-D5EE-48D8-85C3-7EC45FC71BD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F0C9BA-8265-473A-9A83-CC0C400D7277}" type="datetimeFigureOut">
              <a:rPr lang="en-US" smtClean="0"/>
              <a:t>4/12/2021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4CF1D7-D5EE-48D8-85C3-7EC45FC71BD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F0C9BA-8265-473A-9A83-CC0C400D7277}" type="datetimeFigureOut">
              <a:rPr lang="en-US" smtClean="0"/>
              <a:t>4/12/2021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4CF1D7-D5EE-48D8-85C3-7EC45FC71BD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F0C9BA-8265-473A-9A83-CC0C400D7277}" type="datetimeFigureOut">
              <a:rPr lang="en-US" smtClean="0"/>
              <a:t>4/12/2021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4CF1D7-D5EE-48D8-85C3-7EC45FC71BD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3105835"/>
            <a:ext cx="4572000" cy="646331"/>
          </a:xfrm>
          <a:prstGeom prst="rect">
            <a:avLst/>
          </a:prstGeom>
        </p:spPr>
        <p:txBody>
          <a:bodyPr>
            <a:spAutoFit/>
          </a:bodyPr>
          <a:lstStyle/>
          <a:p>
            <a:r>
              <a:rPr lang="en-US" dirty="0" smtClean="0"/>
              <a:t>SR . </a:t>
            </a:r>
            <a:r>
              <a:rPr lang="en-US" dirty="0" err="1" smtClean="0"/>
              <a:t>Public.sr.sec.School</a:t>
            </a:r>
            <a:r>
              <a:rPr lang="en-US" dirty="0" smtClean="0"/>
              <a:t> Made By – Aryan Singh Class – X Category – Senior</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AGROBOT | LinkedIn"/>
          <p:cNvPicPr>
            <a:picLocks noChangeAspect="1" noChangeArrowheads="1"/>
          </p:cNvPicPr>
          <p:nvPr/>
        </p:nvPicPr>
        <p:blipFill>
          <a:blip r:embed="rId2"/>
          <a:srcRect/>
          <a:stretch>
            <a:fillRect/>
          </a:stretch>
        </p:blipFill>
        <p:spPr bwMode="auto">
          <a:xfrm>
            <a:off x="685800" y="762000"/>
            <a:ext cx="7540625" cy="44958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0" y="1600200"/>
            <a:ext cx="5334000" cy="4401205"/>
          </a:xfrm>
          <a:prstGeom prst="rect">
            <a:avLst/>
          </a:prstGeom>
        </p:spPr>
        <p:txBody>
          <a:bodyPr wrap="square">
            <a:spAutoFit/>
          </a:bodyPr>
          <a:lstStyle/>
          <a:p>
            <a:r>
              <a:rPr lang="en-US" sz="2800" dirty="0" smtClean="0"/>
              <a:t>Index :</a:t>
            </a:r>
          </a:p>
          <a:p>
            <a:r>
              <a:rPr lang="en-US" sz="2800" dirty="0" smtClean="0"/>
              <a:t> (1.) Introduction (2.) Solution of Problems (3.) Conclusion (4.) Work Area (5.) Reason to choose the title (6.) Aim (7.) Hypothesis (8.) Data Collection (9.) </a:t>
            </a:r>
            <a:r>
              <a:rPr lang="en-US" sz="2800" dirty="0" err="1" smtClean="0"/>
              <a:t>DataAnalysis</a:t>
            </a:r>
            <a:r>
              <a:rPr lang="en-US" sz="2800" dirty="0" smtClean="0"/>
              <a:t> (10.) </a:t>
            </a:r>
            <a:r>
              <a:rPr lang="en-US" sz="2800" dirty="0" err="1" smtClean="0"/>
              <a:t>Problemsduring</a:t>
            </a:r>
            <a:r>
              <a:rPr lang="en-US" sz="2800" dirty="0" smtClean="0"/>
              <a:t> visit (11.) </a:t>
            </a:r>
            <a:r>
              <a:rPr lang="en-US" sz="2800" dirty="0" err="1" smtClean="0"/>
              <a:t>Technicalproblems</a:t>
            </a:r>
            <a:r>
              <a:rPr lang="en-US" sz="2800" dirty="0" smtClean="0"/>
              <a:t> (12.) Experience (13.) Effect on society (14.) Future plan (15.) Questionnaire</a:t>
            </a:r>
            <a:endParaRPr 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751344"/>
            <a:ext cx="8001000" cy="3785652"/>
          </a:xfrm>
          <a:prstGeom prst="rect">
            <a:avLst/>
          </a:prstGeom>
        </p:spPr>
        <p:txBody>
          <a:bodyPr wrap="square">
            <a:spAutoFit/>
          </a:bodyPr>
          <a:lstStyle/>
          <a:p>
            <a:r>
              <a:rPr lang="en-US" sz="2000" dirty="0" smtClean="0"/>
              <a:t>In previous days farmer need animal, tractor etc for land they use different types of machine to perform individual function. It is very difficult that they needed different machines and most important work in </a:t>
            </a:r>
            <a:r>
              <a:rPr lang="en-US" sz="2000" dirty="0" err="1" smtClean="0"/>
              <a:t>Suny</a:t>
            </a:r>
            <a:r>
              <a:rPr lang="en-US" sz="2000" dirty="0" smtClean="0"/>
              <a:t> Days. My idea to build smart and automatic agriculture robot which can perform different function like sowing of seed , digging the field , rolling on a field to makes soft , harvesting , </a:t>
            </a:r>
            <a:r>
              <a:rPr lang="en-US" sz="2000" dirty="0" err="1" smtClean="0"/>
              <a:t>aur</a:t>
            </a:r>
            <a:r>
              <a:rPr lang="en-US" sz="2000" dirty="0" smtClean="0"/>
              <a:t> water pumping/Sprinkle, Crop Production, Irrigation, Filling, spraying etc. Which is simple control by a battery . And the battery which we required simple charge by the </a:t>
            </a:r>
            <a:r>
              <a:rPr lang="en-US" sz="2000" dirty="0" err="1" smtClean="0"/>
              <a:t>the</a:t>
            </a:r>
            <a:r>
              <a:rPr lang="en-US" sz="2000" dirty="0" smtClean="0"/>
              <a:t> Sun . Or are full machine can be control by the Android phone if we want. Big machines are needed to do farming, tractor etc., goods and so on. Not everyone has, then they have to borrow loan. And he slowly and drowned in debt. And sometimes and animals also spoil the crop.</a:t>
            </a: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2662" y="1230649"/>
            <a:ext cx="6781800" cy="4524315"/>
          </a:xfrm>
          <a:prstGeom prst="rect">
            <a:avLst/>
          </a:prstGeom>
        </p:spPr>
        <p:txBody>
          <a:bodyPr wrap="square">
            <a:spAutoFit/>
          </a:bodyPr>
          <a:lstStyle/>
          <a:p>
            <a:endParaRPr lang="en-US" sz="2400" dirty="0" smtClean="0"/>
          </a:p>
          <a:p>
            <a:r>
              <a:rPr lang="en-US" sz="2400" dirty="0" smtClean="0"/>
              <a:t>The </a:t>
            </a:r>
            <a:r>
              <a:rPr lang="en-US" sz="2400" dirty="0"/>
              <a:t>project «</a:t>
            </a:r>
            <a:r>
              <a:rPr lang="en-US" sz="2400" dirty="0" err="1"/>
              <a:t>AgroBot</a:t>
            </a:r>
            <a:r>
              <a:rPr lang="en-US" sz="2400" dirty="0"/>
              <a:t>» is a system of autopilot agricultural equipment. This solution allows you to automate a significant part of field work, make them faster and more accurate, eliminating the human factor. operates 24/7, which increases the efficiency of the use of agricultural equipment; reduces the costs of farmers and </a:t>
            </a:r>
            <a:r>
              <a:rPr lang="en-US" sz="2400" dirty="0" err="1"/>
              <a:t>agroholdings</a:t>
            </a:r>
            <a:r>
              <a:rPr lang="en-US" sz="2400" dirty="0"/>
              <a:t> for fuel; optimizes the cost of maintaining equipment; increases yields, and also contributes to the development of agricultural land in areas remote from infrastructure and in difficult climatic conditions.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Agriculture Robot - Buy Agriculture Robot,Robotic Trainer,Agriculture  Robotic Trainer Product on Alibaba.com"/>
          <p:cNvPicPr>
            <a:picLocks noChangeAspect="1" noChangeArrowheads="1"/>
          </p:cNvPicPr>
          <p:nvPr/>
        </p:nvPicPr>
        <p:blipFill>
          <a:blip r:embed="rId2"/>
          <a:srcRect/>
          <a:stretch>
            <a:fillRect/>
          </a:stretch>
        </p:blipFill>
        <p:spPr bwMode="auto">
          <a:xfrm>
            <a:off x="-1" y="70338"/>
            <a:ext cx="9115865" cy="6787662"/>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0600" y="609600"/>
            <a:ext cx="6400800" cy="1938992"/>
          </a:xfrm>
          <a:prstGeom prst="rect">
            <a:avLst/>
          </a:prstGeom>
        </p:spPr>
        <p:txBody>
          <a:bodyPr wrap="square">
            <a:spAutoFit/>
          </a:bodyPr>
          <a:lstStyle/>
          <a:p>
            <a:r>
              <a:rPr lang="en-US" sz="2400" dirty="0" smtClean="0"/>
              <a:t>The project is consist of multi functioning robot Which perform functions such as Seeding , Water Spraying , Digging , </a:t>
            </a:r>
            <a:r>
              <a:rPr lang="en-US" sz="2400" dirty="0" err="1" smtClean="0"/>
              <a:t>Cuding</a:t>
            </a:r>
            <a:r>
              <a:rPr lang="en-US" sz="2400" dirty="0" smtClean="0"/>
              <a:t> heavy objects , And the additional features is Intruder Detection . And My project is consist of 3(three) Parts …</a:t>
            </a:r>
            <a:endParaRPr lang="en-US" sz="2400" dirty="0"/>
          </a:p>
        </p:txBody>
      </p:sp>
      <p:sp>
        <p:nvSpPr>
          <p:cNvPr id="5" name="Rectangle 4"/>
          <p:cNvSpPr/>
          <p:nvPr/>
        </p:nvSpPr>
        <p:spPr>
          <a:xfrm>
            <a:off x="990600" y="2971800"/>
            <a:ext cx="6858000" cy="1200329"/>
          </a:xfrm>
          <a:prstGeom prst="rect">
            <a:avLst/>
          </a:prstGeom>
        </p:spPr>
        <p:txBody>
          <a:bodyPr wrap="square">
            <a:spAutoFit/>
          </a:bodyPr>
          <a:lstStyle/>
          <a:p>
            <a:r>
              <a:rPr lang="en-US" sz="2400" dirty="0" smtClean="0"/>
              <a:t>(1.) Robot Part + Remote Part .</a:t>
            </a:r>
          </a:p>
          <a:p>
            <a:r>
              <a:rPr lang="en-US" sz="2400" dirty="0" smtClean="0"/>
              <a:t> (2.) Land Part ( Intruder detection). </a:t>
            </a:r>
          </a:p>
          <a:p>
            <a:r>
              <a:rPr lang="en-US" sz="2400" dirty="0" smtClean="0"/>
              <a:t>(3.) IOT based Smart Irrigation System.</a:t>
            </a:r>
            <a:r>
              <a:rPr lang="en-US" dirty="0" smtClean="0"/>
              <a:t> </a:t>
            </a:r>
            <a:endParaRPr lang="en-US" dirty="0"/>
          </a:p>
        </p:txBody>
      </p:sp>
      <p:sp>
        <p:nvSpPr>
          <p:cNvPr id="6" name="Rectangle 5"/>
          <p:cNvSpPr/>
          <p:nvPr/>
        </p:nvSpPr>
        <p:spPr>
          <a:xfrm>
            <a:off x="990600" y="4572000"/>
            <a:ext cx="7239000" cy="1938992"/>
          </a:xfrm>
          <a:prstGeom prst="rect">
            <a:avLst/>
          </a:prstGeom>
        </p:spPr>
        <p:txBody>
          <a:bodyPr wrap="square">
            <a:spAutoFit/>
          </a:bodyPr>
          <a:lstStyle/>
          <a:p>
            <a:r>
              <a:rPr lang="en-US" sz="2400" dirty="0" smtClean="0"/>
              <a:t>Farmers who buy big machines waste both their time and money and drown in debt. Through my project, they will get money and other help in their work. And those who work in hard sunlight will help a lot through this machine.</a:t>
            </a:r>
            <a:endParaRPr lang="en-US" sz="2400" dirty="0"/>
          </a:p>
        </p:txBody>
      </p:sp>
      <p:pic>
        <p:nvPicPr>
          <p:cNvPr id="22530" name="Picture 2" descr="Farming Robot. Line Art Icon Of Automatic Harvesting. Illustration Of  Pulling Carrots From Ground. Contour Isolated Vector Of Stock Vector -  Illustration of innovation, drone: 177832436"/>
          <p:cNvPicPr>
            <a:picLocks noChangeAspect="1" noChangeArrowheads="1"/>
          </p:cNvPicPr>
          <p:nvPr/>
        </p:nvPicPr>
        <p:blipFill>
          <a:blip r:embed="rId2"/>
          <a:srcRect/>
          <a:stretch>
            <a:fillRect/>
          </a:stretch>
        </p:blipFill>
        <p:spPr bwMode="auto">
          <a:xfrm>
            <a:off x="6096000" y="2438400"/>
            <a:ext cx="2590800" cy="2177473"/>
          </a:xfrm>
          <a:prstGeom prst="rect">
            <a:avLst/>
          </a:prstGeom>
          <a:noFill/>
        </p:spPr>
      </p:pic>
      <p:pic>
        <p:nvPicPr>
          <p:cNvPr id="22532" name="Picture 4" descr="✓ farming robot free vector eps, cdr, ai, svg vector illustration graphic  art"/>
          <p:cNvPicPr>
            <a:picLocks noChangeAspect="1" noChangeArrowheads="1"/>
          </p:cNvPicPr>
          <p:nvPr/>
        </p:nvPicPr>
        <p:blipFill>
          <a:blip r:embed="rId3"/>
          <a:srcRect/>
          <a:stretch>
            <a:fillRect/>
          </a:stretch>
        </p:blipFill>
        <p:spPr bwMode="auto">
          <a:xfrm>
            <a:off x="7543800" y="533400"/>
            <a:ext cx="1600200" cy="237744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57200" y="381000"/>
            <a:ext cx="8001000" cy="1200329"/>
          </a:xfrm>
          <a:prstGeom prst="rect">
            <a:avLst/>
          </a:prstGeom>
        </p:spPr>
        <p:txBody>
          <a:bodyPr wrap="square">
            <a:spAutoFit/>
          </a:bodyPr>
          <a:lstStyle/>
          <a:p>
            <a:r>
              <a:rPr lang="en-US" b="1" u="sng" dirty="0" smtClean="0"/>
              <a:t>(1.) Robot + Remote Part –</a:t>
            </a:r>
            <a:r>
              <a:rPr lang="en-US" dirty="0" smtClean="0"/>
              <a:t> The farmer can use it very easily and if he wants, he can also use it through his phone. And our machine was fully automatic. This help us in </a:t>
            </a:r>
            <a:r>
              <a:rPr lang="en-US" dirty="0" err="1" smtClean="0"/>
              <a:t>dilling</a:t>
            </a:r>
            <a:r>
              <a:rPr lang="en-US" dirty="0" smtClean="0"/>
              <a:t> + Seeding , harvesting , Water Sprinkler, Irrigation, And Other. If you want it, you can control it from remote or if you want, from mobile app.</a:t>
            </a:r>
            <a:endParaRPr lang="en-US" dirty="0"/>
          </a:p>
        </p:txBody>
      </p:sp>
      <p:pic>
        <p:nvPicPr>
          <p:cNvPr id="23554" name="Picture 2" descr="Universal IR Remote Control using Arduino and Android App | Arduino, Remote  control, App remote"/>
          <p:cNvPicPr>
            <a:picLocks noChangeAspect="1" noChangeArrowheads="1"/>
          </p:cNvPicPr>
          <p:nvPr/>
        </p:nvPicPr>
        <p:blipFill>
          <a:blip r:embed="rId2"/>
          <a:srcRect/>
          <a:stretch>
            <a:fillRect/>
          </a:stretch>
        </p:blipFill>
        <p:spPr bwMode="auto">
          <a:xfrm>
            <a:off x="152400" y="1600201"/>
            <a:ext cx="2590800" cy="525779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9" name="Rectangle 8"/>
          <p:cNvSpPr/>
          <p:nvPr/>
        </p:nvSpPr>
        <p:spPr>
          <a:xfrm>
            <a:off x="3124200" y="1600200"/>
            <a:ext cx="5715000" cy="3416320"/>
          </a:xfrm>
          <a:prstGeom prst="rect">
            <a:avLst/>
          </a:prstGeom>
        </p:spPr>
        <p:txBody>
          <a:bodyPr wrap="square">
            <a:spAutoFit/>
          </a:bodyPr>
          <a:lstStyle/>
          <a:p>
            <a:r>
              <a:rPr lang="en-US" b="1" u="sng" dirty="0" smtClean="0"/>
              <a:t>(2.) Land Part (Intruder detection) – </a:t>
            </a:r>
            <a:r>
              <a:rPr lang="en-US" dirty="0" smtClean="0"/>
              <a:t>The Smart Crop Protection System From Animals PIC, is designed to provide protection to crops against an intrusive animals. Keeping in mind the losses occur due to animals ravaging the crops, this project could be a real lifesaver for the farmers. This a microcontroller based motion sensing device, which will trigger an alarm to frighten the intruder and send out a SMS to notify the user, as it detects a motion. The material have ability to generate electricity after given heat or cold, thus giving the sensor the ability to detect levels of infrared radiation. By utilizing the ability of detecting infrared radiation, the System detects the presence. </a:t>
            </a:r>
            <a:endParaRPr lang="en-US" dirty="0"/>
          </a:p>
        </p:txBody>
      </p:sp>
      <p:pic>
        <p:nvPicPr>
          <p:cNvPr id="23556" name="Picture 4" descr="GSM Based Home Security System Project Using Arduino &amp; PIR with SMS Alert"/>
          <p:cNvPicPr>
            <a:picLocks noChangeAspect="1" noChangeArrowheads="1"/>
          </p:cNvPicPr>
          <p:nvPr/>
        </p:nvPicPr>
        <p:blipFill>
          <a:blip r:embed="rId3"/>
          <a:srcRect/>
          <a:stretch>
            <a:fillRect/>
          </a:stretch>
        </p:blipFill>
        <p:spPr bwMode="auto">
          <a:xfrm>
            <a:off x="2971800" y="5055280"/>
            <a:ext cx="6172200" cy="180272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7239000" cy="2062103"/>
          </a:xfrm>
          <a:prstGeom prst="rect">
            <a:avLst/>
          </a:prstGeom>
        </p:spPr>
        <p:txBody>
          <a:bodyPr wrap="square">
            <a:spAutoFit/>
          </a:bodyPr>
          <a:lstStyle/>
          <a:p>
            <a:r>
              <a:rPr lang="sv-SE" sz="2000" b="1" u="sng" dirty="0" smtClean="0"/>
              <a:t>(3.) IOT Base Smart Irrigation System– </a:t>
            </a:r>
            <a:r>
              <a:rPr lang="en-US" dirty="0" smtClean="0"/>
              <a:t>This system is an attempt towards the smart irrigation system concept. An electronic device is responsible for sensing the temperature and moisture conditions. Along with it, Wi-Fi functionality is added to the hardware device. The sensed environmental conditions are taken and sent to the Server. The sensor nodes are then deployed in the irrigation field for sensing moisture value of soil and this sensed data is sent to the controller node.</a:t>
            </a:r>
            <a:endParaRPr lang="en-US" dirty="0"/>
          </a:p>
        </p:txBody>
      </p:sp>
      <p:pic>
        <p:nvPicPr>
          <p:cNvPr id="21506" name="Picture 2" descr="Smart Irrigation System | Full Electronics Prototype Project"/>
          <p:cNvPicPr>
            <a:picLocks noChangeAspect="1" noChangeArrowheads="1"/>
          </p:cNvPicPr>
          <p:nvPr/>
        </p:nvPicPr>
        <p:blipFill>
          <a:blip r:embed="rId2"/>
          <a:srcRect/>
          <a:stretch>
            <a:fillRect/>
          </a:stretch>
        </p:blipFill>
        <p:spPr bwMode="auto">
          <a:xfrm>
            <a:off x="5410200" y="1752600"/>
            <a:ext cx="3422156" cy="2286000"/>
          </a:xfrm>
          <a:prstGeom prst="rect">
            <a:avLst/>
          </a:prstGeom>
          <a:noFill/>
        </p:spPr>
      </p:pic>
      <p:sp>
        <p:nvSpPr>
          <p:cNvPr id="8" name="Rectangle 7"/>
          <p:cNvSpPr/>
          <p:nvPr/>
        </p:nvSpPr>
        <p:spPr>
          <a:xfrm>
            <a:off x="228600" y="2590800"/>
            <a:ext cx="4572000" cy="523220"/>
          </a:xfrm>
          <a:prstGeom prst="rect">
            <a:avLst/>
          </a:prstGeom>
        </p:spPr>
        <p:txBody>
          <a:bodyPr>
            <a:spAutoFit/>
          </a:bodyPr>
          <a:lstStyle/>
          <a:p>
            <a:r>
              <a:rPr lang="en-US" dirty="0" smtClean="0"/>
              <a:t> </a:t>
            </a:r>
            <a:r>
              <a:rPr lang="en-US" sz="2800" b="1" u="sng" dirty="0" smtClean="0"/>
              <a:t>And the Functions Are -</a:t>
            </a:r>
          </a:p>
        </p:txBody>
      </p:sp>
      <p:sp>
        <p:nvSpPr>
          <p:cNvPr id="9" name="Rectangle 8"/>
          <p:cNvSpPr/>
          <p:nvPr/>
        </p:nvSpPr>
        <p:spPr>
          <a:xfrm>
            <a:off x="0" y="3352800"/>
            <a:ext cx="5486400" cy="2339102"/>
          </a:xfrm>
          <a:prstGeom prst="rect">
            <a:avLst/>
          </a:prstGeom>
        </p:spPr>
        <p:txBody>
          <a:bodyPr wrap="square">
            <a:spAutoFit/>
          </a:bodyPr>
          <a:lstStyle/>
          <a:p>
            <a:r>
              <a:rPr lang="en-US" sz="2000" b="1" dirty="0" smtClean="0"/>
              <a:t>1. Seeding:</a:t>
            </a:r>
            <a:r>
              <a:rPr lang="en-US" dirty="0" smtClean="0"/>
              <a:t> The seeding operation takes place with help of dc motor which is controlled through </a:t>
            </a:r>
            <a:r>
              <a:rPr lang="en-US" dirty="0" err="1" smtClean="0"/>
              <a:t>Arduino</a:t>
            </a:r>
            <a:r>
              <a:rPr lang="en-US" dirty="0" smtClean="0"/>
              <a:t> Control the process of system. The seeding mechanism has a conveyor belt which has grooves on certain intervals which fits one seed There is a tank with the respective seeds and has an opening which is programmed in such a way that it will allow only certain amount of seeds required for a particular crop.</a:t>
            </a:r>
            <a:endParaRPr lang="en-US" dirty="0"/>
          </a:p>
        </p:txBody>
      </p:sp>
      <p:pic>
        <p:nvPicPr>
          <p:cNvPr id="21508" name="Picture 4" descr="55,294 Seeding Stock Photos, Pictures &amp; Royalty-Free Images - iStock"/>
          <p:cNvPicPr>
            <a:picLocks noChangeAspect="1" noChangeArrowheads="1"/>
          </p:cNvPicPr>
          <p:nvPr/>
        </p:nvPicPr>
        <p:blipFill>
          <a:blip r:embed="rId3"/>
          <a:srcRect/>
          <a:stretch>
            <a:fillRect/>
          </a:stretch>
        </p:blipFill>
        <p:spPr bwMode="auto">
          <a:xfrm>
            <a:off x="5638800" y="4572000"/>
            <a:ext cx="3048000" cy="2032001"/>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834</Words>
  <Application>Microsoft Office PowerPoint</Application>
  <PresentationFormat>On-screen Show (4:3)</PresentationFormat>
  <Paragraphs>16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python04</dc:creator>
  <cp:lastModifiedBy>python04</cp:lastModifiedBy>
  <cp:revision>5</cp:revision>
  <dcterms:created xsi:type="dcterms:W3CDTF">2021-04-12T04:13:11Z</dcterms:created>
  <dcterms:modified xsi:type="dcterms:W3CDTF">2021-04-12T05:00:26Z</dcterms:modified>
</cp:coreProperties>
</file>